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66" r:id="rId3"/>
    <p:sldId id="256" r:id="rId4"/>
    <p:sldId id="257" r:id="rId5"/>
    <p:sldId id="260" r:id="rId6"/>
    <p:sldId id="258" r:id="rId7"/>
    <p:sldId id="259" r:id="rId8"/>
    <p:sldId id="261" r:id="rId9"/>
    <p:sldId id="263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№1  Зеренді  орта  мектебінің</a:t>
            </a:r>
          </a:p>
          <a:p>
            <a:pPr>
              <a:buNone/>
            </a:pP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Өзін-өзі  тану  пәнінің  мұғалімі</a:t>
            </a:r>
          </a:p>
          <a:p>
            <a:pPr>
              <a:buNone/>
            </a:pP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Халидолда  Рита</a:t>
            </a: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Ашық  </a:t>
            </a:r>
            <a:r>
              <a:rPr lang="kk-KZ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</a:p>
          <a:p>
            <a:pPr>
              <a:buNone/>
            </a:pP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Тақырыбы:</a:t>
            </a:r>
            <a:r>
              <a:rPr lang="kk-K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”Өнерлі  бала  сүйкімді”</a:t>
            </a:r>
          </a:p>
          <a:p>
            <a:pPr>
              <a:buNone/>
            </a:pPr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(3”А”  сынып)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   тапсырмасы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Ақын  деген  кім?</a:t>
            </a:r>
          </a:p>
          <a:p>
            <a:pPr marL="0" indent="0" algn="ctr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Қ. Қайымовтың  мәтінін  оқып  келу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kk-KZ" sz="1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Топпен  ән  айту</a:t>
            </a:r>
          </a:p>
          <a:p>
            <a:pPr marL="0" indent="0">
              <a:buNone/>
            </a:pPr>
            <a:r>
              <a:rPr lang="kk-KZ" sz="6000" dirty="0" smtClean="0"/>
              <a:t>Бала </a:t>
            </a:r>
            <a:r>
              <a:rPr lang="kk-KZ" sz="6000" dirty="0"/>
              <a:t>тілегі 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Сөзі: С.Молдасанұлы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Әні: Ф.Лұқпанова</a:t>
            </a:r>
            <a:endParaRPr lang="ru-RU" sz="6000" dirty="0"/>
          </a:p>
          <a:p>
            <a:pPr marL="0" indent="0">
              <a:buNone/>
            </a:pPr>
            <a:r>
              <a:rPr lang="en-US" sz="6000" dirty="0"/>
              <a:t> </a:t>
            </a:r>
            <a:endParaRPr lang="ru-RU" sz="6000" dirty="0"/>
          </a:p>
          <a:p>
            <a:pPr marL="0" indent="0">
              <a:buNone/>
            </a:pPr>
            <a:r>
              <a:rPr lang="kk-KZ" sz="6000" dirty="0" err="1"/>
              <a:t>Бал-балалық</a:t>
            </a:r>
            <a:r>
              <a:rPr lang="kk-KZ" sz="6000" dirty="0"/>
              <a:t>, балдырған шақ сан арман,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Барлық бала армандауға жаралған.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Кел, достарым, әндетіңдер билеңдер,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Гүлденсін деп ата-мекен қара орман. (2 рет)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 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Болашақтың иесіміз бәріміз,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Туған жердің түрлендірер нәріміз.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Алтын бесік – ұлан –байтақ елімде,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Жарқын болсын шырқап айтар әніміз.(2 рет)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 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Қалықтаған көгершіні көгінде,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Мұңаймасын ешбір бала елімде.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Ата берген батаменен көркейсін,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Ұлы Отаным, тілегім сол менің де.(2 рет)</a:t>
            </a:r>
            <a:endParaRPr lang="ru-RU" sz="6000" dirty="0"/>
          </a:p>
          <a:p>
            <a:pPr marL="0" indent="0">
              <a:buNone/>
            </a:pPr>
            <a:r>
              <a:rPr lang="kk-KZ" sz="6000" dirty="0"/>
              <a:t> </a:t>
            </a:r>
            <a:endParaRPr lang="ru-RU" sz="6000" dirty="0"/>
          </a:p>
          <a:p>
            <a:pPr marL="0" indent="0" algn="ctr">
              <a:buNone/>
            </a:pPr>
            <a:endParaRPr lang="kk-KZ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Соңғы  тыныштық  сәті:</a:t>
            </a:r>
          </a:p>
          <a:p>
            <a:pPr marL="0" indent="0" algn="ctr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Өнер</a:t>
            </a:r>
          </a:p>
          <a:p>
            <a:pPr marL="0" indent="0" algn="ctr">
              <a:buNone/>
            </a:pP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Қалиев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Домбырам  күмбірлеп,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Күй  шерте  аламын.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Бұрала  би билеп,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Сурет те  саламын.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Ұқсатып  кілемге,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Кесте де  тігемін. </a:t>
            </a:r>
          </a:p>
          <a:p>
            <a:pPr marL="0" indent="0" algn="ctr">
              <a:buNone/>
            </a:pPr>
            <a:r>
              <a:rPr lang="kk-K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Актерші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рөлде,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Ойнай да  білемін.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Жалықпай  талай  күн,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Жасаймын  мүсін де.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Өнер  көп  бойымда,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Мақтану  маған 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жат.  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(Барлық  оқушы  тұрып,  қимылмен  айтады).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525831"/>
          </a:xfrm>
        </p:spPr>
        <p:txBody>
          <a:bodyPr>
            <a:normAutofit fontScale="92500" lnSpcReduction="20000"/>
          </a:bodyPr>
          <a:lstStyle/>
          <a:p>
            <a:endParaRPr lang="kk-KZ" dirty="0" smtClean="0"/>
          </a:p>
          <a:p>
            <a:endParaRPr lang="kk-KZ" dirty="0" smtClean="0"/>
          </a:p>
          <a:p>
            <a:pPr algn="ctr">
              <a:buNone/>
            </a:pPr>
            <a:r>
              <a:rPr lang="kk-KZ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Тыныштық  сәті:</a:t>
            </a:r>
          </a:p>
          <a:p>
            <a:pPr>
              <a:buNone/>
            </a:pPr>
            <a:endParaRPr lang="kk-KZ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“Нұрға  бөлену”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Үй  тапсырмасы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643866" cy="457203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kk-KZ" sz="9800" b="1" dirty="0" smtClean="0">
                <a:latin typeface="Times New Roman" pitchFamily="18" charset="0"/>
                <a:cs typeface="Times New Roman" pitchFamily="18" charset="0"/>
              </a:rPr>
              <a:t>Тақырыбы:</a:t>
            </a:r>
          </a:p>
          <a:p>
            <a:pPr algn="ctr"/>
            <a:r>
              <a:rPr lang="kk-KZ" sz="9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”Ұқыпты  бала-әдепті  бала”</a:t>
            </a:r>
            <a:endParaRPr lang="ru-RU" sz="9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kk-KZ" sz="9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Мұғалімнің  сыйы:</a:t>
            </a:r>
          </a:p>
          <a:p>
            <a:pPr marL="514350" indent="-514350" algn="l"/>
            <a:r>
              <a:rPr lang="kk-KZ" sz="9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Асан  мен  Үсен  екеуі  ағайындылар.Асан  төртінші  сыныпта  оқиды. Ал,  Үсен  үшінші  сыныпта  оқиды.  Асан  оқудан  келе  сала  сумкасын  төсекке  лақтыра  салып,  беті-қолын   жумастан  ас   үйге  кіріп,  тамақ  іше  бастады. Ал,  Үсен  болса  есіктен  кіре  берісімен  аяқ  киімін  шешіп,  сырт   киімін  іліп, сумкасын  әдеттегідей  орнына  қойып,  киімін  ауыстырып,  беті-қолын  жуып  барып  үстел  басына  жайғасты. Тамағын  ішіп  болған  соң  Үсен   үй  тапсырмасын  орындауға  кірісті.  Ал,  Асан  болса   тамағын  ішкен  соң   үй  тапсырмасын  орындамастан  тура  далаға  ойнауға  шығады. </a:t>
            </a:r>
          </a:p>
          <a:p>
            <a:pPr marL="514350" indent="-514350" algn="l"/>
            <a:r>
              <a:rPr lang="kk-KZ" sz="9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2" algn="ctr"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Сұрақ</a:t>
            </a:r>
          </a:p>
          <a:p>
            <a:pPr marL="514350" indent="-514350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300" dirty="0" smtClean="0">
                <a:latin typeface="Times New Roman" pitchFamily="18" charset="0"/>
                <a:cs typeface="Times New Roman" pitchFamily="18" charset="0"/>
              </a:rPr>
              <a:t>Ұқыпты  болу  дегенді  қалай  түсінесіңдер?</a:t>
            </a:r>
          </a:p>
          <a:p>
            <a:pPr marL="0" indent="0">
              <a:buNone/>
            </a:pPr>
            <a:r>
              <a:rPr lang="kk-KZ" sz="3300" dirty="0" smtClean="0">
                <a:latin typeface="Times New Roman" pitchFamily="18" charset="0"/>
                <a:cs typeface="Times New Roman" pitchFamily="18" charset="0"/>
              </a:rPr>
              <a:t>-Әдептілік  дегенді  қалай  түсінесіңдер?</a:t>
            </a:r>
          </a:p>
          <a:p>
            <a:pPr marL="0" indent="0">
              <a:buNone/>
            </a:pPr>
            <a:r>
              <a:rPr lang="kk-KZ" sz="3300" dirty="0" smtClean="0">
                <a:latin typeface="Times New Roman" pitchFamily="18" charset="0"/>
                <a:cs typeface="Times New Roman" pitchFamily="18" charset="0"/>
              </a:rPr>
              <a:t>-Оқулықта  кімдер  туралы  айтылып  жатыр?</a:t>
            </a:r>
          </a:p>
          <a:p>
            <a:pPr marL="0" indent="0">
              <a:buNone/>
            </a:pPr>
            <a:r>
              <a:rPr lang="kk-KZ" sz="3300" dirty="0" smtClean="0">
                <a:latin typeface="Times New Roman" pitchFamily="18" charset="0"/>
                <a:cs typeface="Times New Roman" pitchFamily="18" charset="0"/>
              </a:rPr>
              <a:t>-Үсеннің  қандай  қасиеттері  сендерге  ұнады?</a:t>
            </a:r>
          </a:p>
          <a:p>
            <a:pPr marL="0" indent="0">
              <a:buNone/>
            </a:pPr>
            <a:r>
              <a:rPr lang="kk-KZ" sz="3300" dirty="0" smtClean="0">
                <a:latin typeface="Times New Roman" pitchFamily="18" charset="0"/>
                <a:cs typeface="Times New Roman" pitchFamily="18" charset="0"/>
              </a:rPr>
              <a:t>-Балалар  сендер  өз  бойларыңнан  қандай  қасиетті көргілерің  келеді?</a:t>
            </a:r>
          </a:p>
          <a:p>
            <a:pPr marL="0" indent="0">
              <a:buNone/>
            </a:pPr>
            <a:r>
              <a:rPr lang="kk-KZ" sz="3300" dirty="0" smtClean="0">
                <a:latin typeface="Times New Roman" pitchFamily="18" charset="0"/>
                <a:cs typeface="Times New Roman" pitchFamily="18" charset="0"/>
              </a:rPr>
              <a:t>-”Бір  аптада” өлеңін  айту.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55560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Ұқыпты  болудың жолын  біліп  алу</a:t>
            </a: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1.Күнделікті  өзіңе  тиесілі  жұмысты  атқаруды  ұмытпа.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2.Бір  күндік  жұмыс  кестесін  құрып  ал.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3.Мерекелік  күндерді   белгілеп  қой.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4.Атқарылатын  істерді  жоспарлап  ал.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5.Өз  жұмыстарыңды  қадағалау  үшін  күнтізбені  серік  ет.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6.Жақын  туыстарыңның  туған  күнін  есіңе  сақта.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7.Айналаңа  мұқият  бол.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  <a:tabLst>
                <a:tab pos="1885950" algn="l"/>
              </a:tabLst>
            </a:pP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Дәйексөз</a:t>
            </a:r>
          </a:p>
          <a:p>
            <a:pPr algn="ctr"/>
            <a:endParaRPr lang="kk-KZ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“Адамның  сәні-өнер, білім,  ақылы”-</a:t>
            </a:r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  даналық  сөзді  қалай  түсінесіңдер?</a:t>
            </a:r>
          </a:p>
          <a:p>
            <a:pPr marL="0" indent="0" algn="ctr">
              <a:buNone/>
            </a:pPr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Өмір таны,  өнер  қу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Д.Әлімжанов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Өмір  таны,  өнер  қу,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Өнер  </a:t>
            </a:r>
            <a:r>
              <a:rPr lang="kk-KZ" sz="2400" dirty="0" err="1" smtClean="0">
                <a:latin typeface="Times New Roman" pitchFamily="18" charset="0"/>
                <a:cs typeface="Times New Roman" pitchFamily="18" charset="0"/>
              </a:rPr>
              <a:t>табу-ол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да  оқу.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Талаптансаң  тартынба,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Өз  күшіңде  жол  табу.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Өнер  сүйсең  жиренбе,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Дамыта  бер,  үйрен де!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     «Өнер  алды кең,»</a:t>
            </a:r>
            <a:r>
              <a:rPr lang="kk-KZ" sz="2400" dirty="0" err="1" smtClean="0">
                <a:latin typeface="Times New Roman" pitchFamily="18" charset="0"/>
                <a:cs typeface="Times New Roman" pitchFamily="18" charset="0"/>
              </a:rPr>
              <a:t>-деп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біл,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Қалсын  үлгі  кейінге!</a:t>
            </a: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Тақырыбы:</a:t>
            </a:r>
          </a:p>
          <a:p>
            <a:pPr algn="ctr">
              <a:buNone/>
            </a:pPr>
            <a:r>
              <a:rPr lang="kk-KZ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“Өнерлі  бала  сүйкімді”</a:t>
            </a:r>
          </a:p>
          <a:p>
            <a:pPr algn="ctr">
              <a:buNone/>
            </a:pPr>
            <a:endParaRPr lang="kk-K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Оқулықпен  жұмыс</a:t>
            </a:r>
          </a:p>
          <a:p>
            <a:pPr algn="ctr"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“Өнерліге  өлім  жоқ” </a:t>
            </a:r>
          </a:p>
          <a:p>
            <a:pPr algn="ctr"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ертегіні  оқу</a:t>
            </a: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kk-KZ" sz="3000" b="1" dirty="0" smtClean="0">
                <a:latin typeface="Times New Roman" pitchFamily="18" charset="0"/>
                <a:cs typeface="Times New Roman" pitchFamily="18" charset="0"/>
              </a:rPr>
              <a:t>Шығармашылық  жұмыс</a:t>
            </a:r>
          </a:p>
          <a:p>
            <a:pPr algn="ctr"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600" b="1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600" dirty="0" err="1" smtClean="0">
                <a:latin typeface="Times New Roman" pitchFamily="18" charset="0"/>
                <a:cs typeface="Times New Roman" pitchFamily="18" charset="0"/>
              </a:rPr>
              <a:t>Ертегідегі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 қыздың  бойынан  қандай  жақсы  асыл  қасиеттерді  байқадыңдар?</a:t>
            </a:r>
          </a:p>
          <a:p>
            <a:pPr>
              <a:buNone/>
            </a:pPr>
            <a:r>
              <a:rPr lang="kk-KZ" sz="2600" dirty="0" err="1" smtClean="0">
                <a:latin typeface="Times New Roman" pitchFamily="18" charset="0"/>
                <a:cs typeface="Times New Roman" pitchFamily="18" charset="0"/>
              </a:rPr>
              <a:t>-Хан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 дәулерді  қалай  жеңді?</a:t>
            </a:r>
          </a:p>
          <a:p>
            <a:pPr marL="0" indent="0"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-«Өнерлі  өрге  жүзер» дегенді  қалай  түсінесіңдер?</a:t>
            </a:r>
          </a:p>
          <a:p>
            <a:pPr marL="0" indent="0">
              <a:buNone/>
            </a:pPr>
            <a:r>
              <a:rPr lang="kk-KZ" sz="2600" dirty="0" err="1" smtClean="0">
                <a:latin typeface="Times New Roman" pitchFamily="18" charset="0"/>
                <a:cs typeface="Times New Roman" pitchFamily="18" charset="0"/>
              </a:rPr>
              <a:t>-Адам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 өнерді  не  үшін  үйренеді?</a:t>
            </a:r>
          </a:p>
          <a:p>
            <a:pPr marL="0" indent="0">
              <a:buNone/>
            </a:pPr>
            <a:r>
              <a:rPr lang="kk-KZ" sz="2600" dirty="0" err="1" smtClean="0">
                <a:latin typeface="Times New Roman" pitchFamily="18" charset="0"/>
                <a:cs typeface="Times New Roman" pitchFamily="18" charset="0"/>
              </a:rPr>
              <a:t>-Өнердің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 адам  өміріндегі  маңыздылығы  неде  деп   түсінесіңдер?</a:t>
            </a:r>
          </a:p>
          <a:p>
            <a:pPr marL="0" indent="0">
              <a:buNone/>
            </a:pPr>
            <a:r>
              <a:rPr lang="kk-KZ" sz="2600" dirty="0" err="1" smtClean="0">
                <a:latin typeface="Times New Roman" pitchFamily="18" charset="0"/>
                <a:cs typeface="Times New Roman" pitchFamily="18" charset="0"/>
              </a:rPr>
              <a:t>-Өнерлі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 адамның  бойында  қандай  қасиеттер  болады?</a:t>
            </a:r>
          </a:p>
          <a:p>
            <a:pPr marL="0" indent="0">
              <a:buNone/>
            </a:pPr>
            <a:r>
              <a:rPr lang="kk-KZ" sz="2600" dirty="0" err="1" smtClean="0">
                <a:latin typeface="Times New Roman" pitchFamily="18" charset="0"/>
                <a:cs typeface="Times New Roman" pitchFamily="18" charset="0"/>
              </a:rPr>
              <a:t>-Өздерің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  қандай  өнер  түрін  қалар  едіңдер? </a:t>
            </a:r>
          </a:p>
          <a:p>
            <a:pPr marL="0" indent="0">
              <a:buNone/>
            </a:pPr>
            <a:r>
              <a:rPr lang="kk-KZ" sz="2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Дәптердегі 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ребусты 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шешіңдер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kk-KZ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1-топ:  “Өнер”-туралы мақал-мәтел  құрастыру</a:t>
            </a:r>
          </a:p>
          <a:p>
            <a:pPr marL="0" indent="0"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2-топ: “Өнер”-ге  не  жатады? </a:t>
            </a: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Қағазға  салып  көрсет!</a:t>
            </a:r>
          </a:p>
          <a:p>
            <a:pPr marL="0" indent="0">
              <a:buNone/>
            </a:pPr>
            <a:r>
              <a:rPr lang="kk-KZ" sz="2600" dirty="0" smtClean="0">
                <a:latin typeface="Times New Roman" pitchFamily="18" charset="0"/>
                <a:cs typeface="Times New Roman" pitchFamily="18" charset="0"/>
              </a:rPr>
              <a:t>3-топ: Әр оқушы  өз  өнерлерін  ортаға  шығып  көрсету.(ән, би, күй т.б.)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Қорытындылау</a:t>
            </a:r>
          </a:p>
          <a:p>
            <a:pPr marL="0" indent="0" algn="ctr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Бәрі  жақсы  өнердің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Ө. </a:t>
            </a:r>
            <a:r>
              <a:rPr lang="kk-KZ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Тұрманжанов</a:t>
            </a:r>
            <a:endPara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Киім  тіккіш  жаман  ба?!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Шипагер,  емші   маман  да,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Бәрі  керек  адамға,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Астықсыз  өмір  болған  ба?!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Астық  егіп  өсірген,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Тракторшы  жаман  ба?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Осымен  өнер  тамам  ба?!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  далада  көсілген,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Мыңғыртып  мал  өсірген,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Шопан  ата  жаман  ба?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Осымен  өнер  тамам  ба?!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Өрнектейтін  өмірді,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Өнердің  бәрі  көңілді!</a:t>
            </a:r>
          </a:p>
          <a:p>
            <a:pPr marL="0" indent="0" algn="ctr">
              <a:buNone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Қолы алтын  шебердің,</a:t>
            </a:r>
          </a:p>
          <a:p>
            <a:pPr marL="0" indent="0" algn="ctr">
              <a:buNone/>
            </a:pP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598</Words>
  <Application>Microsoft Office PowerPoint</Application>
  <PresentationFormat>Экран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</vt:lpstr>
      <vt:lpstr>  </vt:lpstr>
      <vt:lpstr>Үй  тапсырмасы </vt:lpstr>
      <vt:lpstr> </vt:lpstr>
      <vt:lpstr>    </vt:lpstr>
      <vt:lpstr>   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Kab8</cp:lastModifiedBy>
  <cp:revision>69</cp:revision>
  <dcterms:created xsi:type="dcterms:W3CDTF">2016-09-03T16:11:55Z</dcterms:created>
  <dcterms:modified xsi:type="dcterms:W3CDTF">2017-02-13T10:18:05Z</dcterms:modified>
</cp:coreProperties>
</file>